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0" r:id="rId2"/>
    <p:sldId id="256" r:id="rId3"/>
    <p:sldId id="259" r:id="rId4"/>
    <p:sldId id="263" r:id="rId5"/>
    <p:sldId id="257" r:id="rId6"/>
    <p:sldId id="261" r:id="rId7"/>
    <p:sldId id="258" r:id="rId8"/>
    <p:sldId id="262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BD238F-B5EA-40FC-8838-0152E2281283}" type="doc">
      <dgm:prSet loTypeId="urn:microsoft.com/office/officeart/2005/8/layout/process1" loCatId="process" qsTypeId="urn:microsoft.com/office/officeart/2005/8/quickstyle/simple1" qsCatId="simple" csTypeId="urn:microsoft.com/office/officeart/2005/8/colors/accent4_5" csCatId="accent4" phldr="1"/>
      <dgm:spPr/>
    </dgm:pt>
    <dgm:pt modelId="{4D01CF30-15E1-4A01-924D-D8543AFF657C}">
      <dgm:prSet phldrT="[文字]"/>
      <dgm:spPr/>
      <dgm:t>
        <a:bodyPr/>
        <a:lstStyle/>
        <a:p>
          <a:r>
            <a:rPr lang="en-US" altLang="zh-TW" dirty="0" smtClean="0"/>
            <a:t>User information</a:t>
          </a:r>
          <a:endParaRPr lang="zh-TW" altLang="en-US" dirty="0"/>
        </a:p>
      </dgm:t>
    </dgm:pt>
    <dgm:pt modelId="{A0119696-B999-4ED4-A504-DE7FBCB98F8B}" type="parTrans" cxnId="{037265A8-936A-4C52-8FFE-03B36BCBCAB5}">
      <dgm:prSet/>
      <dgm:spPr/>
      <dgm:t>
        <a:bodyPr/>
        <a:lstStyle/>
        <a:p>
          <a:endParaRPr lang="zh-TW" altLang="en-US"/>
        </a:p>
      </dgm:t>
    </dgm:pt>
    <dgm:pt modelId="{CA78117C-7F71-496D-93D4-AD6C2D58CF21}" type="sibTrans" cxnId="{037265A8-936A-4C52-8FFE-03B36BCBCAB5}">
      <dgm:prSet/>
      <dgm:spPr/>
      <dgm:t>
        <a:bodyPr/>
        <a:lstStyle/>
        <a:p>
          <a:endParaRPr lang="zh-TW" altLang="en-US"/>
        </a:p>
      </dgm:t>
    </dgm:pt>
    <dgm:pt modelId="{8FB863B7-DEC7-4A4B-B7CB-A19B9AE3D2EF}">
      <dgm:prSet phldrT="[文字]"/>
      <dgm:spPr/>
      <dgm:t>
        <a:bodyPr/>
        <a:lstStyle/>
        <a:p>
          <a:r>
            <a:rPr lang="en-US" altLang="zh-TW" dirty="0" smtClean="0"/>
            <a:t>Computing the Similarity</a:t>
          </a:r>
          <a:endParaRPr lang="zh-TW" altLang="en-US" dirty="0"/>
        </a:p>
      </dgm:t>
    </dgm:pt>
    <dgm:pt modelId="{5B724A98-5DA6-4EA3-AE5B-83D9B31ECC87}" type="parTrans" cxnId="{5E7FB04A-E4F2-4BAC-A448-C7EE7EAD06D5}">
      <dgm:prSet/>
      <dgm:spPr/>
      <dgm:t>
        <a:bodyPr/>
        <a:lstStyle/>
        <a:p>
          <a:endParaRPr lang="zh-TW" altLang="en-US"/>
        </a:p>
      </dgm:t>
    </dgm:pt>
    <dgm:pt modelId="{FDA4A91F-D573-42F8-9FDE-300FFF2F89A8}" type="sibTrans" cxnId="{5E7FB04A-E4F2-4BAC-A448-C7EE7EAD06D5}">
      <dgm:prSet/>
      <dgm:spPr/>
      <dgm:t>
        <a:bodyPr/>
        <a:lstStyle/>
        <a:p>
          <a:endParaRPr lang="zh-TW" altLang="en-US"/>
        </a:p>
      </dgm:t>
    </dgm:pt>
    <dgm:pt modelId="{173F6D6F-2988-4096-AF55-B13577BBB61C}">
      <dgm:prSet phldrT="[文字]"/>
      <dgm:spPr/>
      <dgm:t>
        <a:bodyPr/>
        <a:lstStyle/>
        <a:p>
          <a:r>
            <a:rPr lang="en-US" altLang="zh-TW" dirty="0" smtClean="0"/>
            <a:t>Recommend TOP 5 Movies</a:t>
          </a:r>
          <a:endParaRPr lang="zh-TW" altLang="en-US" dirty="0"/>
        </a:p>
      </dgm:t>
    </dgm:pt>
    <dgm:pt modelId="{9C1A5A00-A82F-495F-89FF-80C69A2DDD74}" type="parTrans" cxnId="{DE19A225-FE6E-49D5-AB02-FEAFEEC87CFB}">
      <dgm:prSet/>
      <dgm:spPr/>
      <dgm:t>
        <a:bodyPr/>
        <a:lstStyle/>
        <a:p>
          <a:endParaRPr lang="zh-TW" altLang="en-US"/>
        </a:p>
      </dgm:t>
    </dgm:pt>
    <dgm:pt modelId="{73B901B3-8A68-43CC-A7D3-506AC03CCFF6}" type="sibTrans" cxnId="{DE19A225-FE6E-49D5-AB02-FEAFEEC87CFB}">
      <dgm:prSet/>
      <dgm:spPr/>
      <dgm:t>
        <a:bodyPr/>
        <a:lstStyle/>
        <a:p>
          <a:endParaRPr lang="zh-TW" altLang="en-US"/>
        </a:p>
      </dgm:t>
    </dgm:pt>
    <dgm:pt modelId="{D7DE5F25-7215-4252-9773-64ED02517003}">
      <dgm:prSet phldrT="[文字]"/>
      <dgm:spPr/>
      <dgm:t>
        <a:bodyPr/>
        <a:lstStyle/>
        <a:p>
          <a:r>
            <a:rPr lang="en-US" altLang="zh-TW" dirty="0" smtClean="0"/>
            <a:t>Prediction Value</a:t>
          </a:r>
          <a:endParaRPr lang="zh-TW" altLang="en-US" dirty="0"/>
        </a:p>
      </dgm:t>
    </dgm:pt>
    <dgm:pt modelId="{4E4B0CF5-DEDA-4996-BD5F-F9C44D3DF541}" type="parTrans" cxnId="{72AB43AB-3501-4D53-A3D9-B90299C14A19}">
      <dgm:prSet/>
      <dgm:spPr/>
      <dgm:t>
        <a:bodyPr/>
        <a:lstStyle/>
        <a:p>
          <a:endParaRPr lang="zh-TW" altLang="en-US"/>
        </a:p>
      </dgm:t>
    </dgm:pt>
    <dgm:pt modelId="{D8ECD529-F86A-4F55-AFE0-DBBF9C46BBF7}" type="sibTrans" cxnId="{72AB43AB-3501-4D53-A3D9-B90299C14A19}">
      <dgm:prSet/>
      <dgm:spPr/>
      <dgm:t>
        <a:bodyPr/>
        <a:lstStyle/>
        <a:p>
          <a:endParaRPr lang="zh-TW" altLang="en-US"/>
        </a:p>
      </dgm:t>
    </dgm:pt>
    <dgm:pt modelId="{A46F2193-8D39-4292-8E59-5B8381B0C1B4}" type="pres">
      <dgm:prSet presAssocID="{DFBD238F-B5EA-40FC-8838-0152E2281283}" presName="Name0" presStyleCnt="0">
        <dgm:presLayoutVars>
          <dgm:dir/>
          <dgm:resizeHandles val="exact"/>
        </dgm:presLayoutVars>
      </dgm:prSet>
      <dgm:spPr/>
    </dgm:pt>
    <dgm:pt modelId="{5B06A2A5-41E1-4F8E-97A5-AA502F3F2A6A}" type="pres">
      <dgm:prSet presAssocID="{4D01CF30-15E1-4A01-924D-D8543AFF65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FA4A4F0-7222-4BC8-B0B8-1A0BD803D22E}" type="pres">
      <dgm:prSet presAssocID="{CA78117C-7F71-496D-93D4-AD6C2D58CF21}" presName="sibTrans" presStyleLbl="sibTrans2D1" presStyleIdx="0" presStyleCnt="3"/>
      <dgm:spPr/>
    </dgm:pt>
    <dgm:pt modelId="{37687407-9813-4090-893A-85E0D6F361F3}" type="pres">
      <dgm:prSet presAssocID="{CA78117C-7F71-496D-93D4-AD6C2D58CF21}" presName="connectorText" presStyleLbl="sibTrans2D1" presStyleIdx="0" presStyleCnt="3"/>
      <dgm:spPr/>
    </dgm:pt>
    <dgm:pt modelId="{27060C0D-8AEF-4C73-B4A6-2710B37FBE06}" type="pres">
      <dgm:prSet presAssocID="{8FB863B7-DEC7-4A4B-B7CB-A19B9AE3D2E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D190F8-55A0-4B55-8526-BA8EC1D05BC6}" type="pres">
      <dgm:prSet presAssocID="{FDA4A91F-D573-42F8-9FDE-300FFF2F89A8}" presName="sibTrans" presStyleLbl="sibTrans2D1" presStyleIdx="1" presStyleCnt="3"/>
      <dgm:spPr/>
    </dgm:pt>
    <dgm:pt modelId="{51103BEE-434D-4CFC-B485-7AD4CCAD50B7}" type="pres">
      <dgm:prSet presAssocID="{FDA4A91F-D573-42F8-9FDE-300FFF2F89A8}" presName="connectorText" presStyleLbl="sibTrans2D1" presStyleIdx="1" presStyleCnt="3"/>
      <dgm:spPr/>
    </dgm:pt>
    <dgm:pt modelId="{B4BAADD2-8188-4A01-BF41-F1125BE4A021}" type="pres">
      <dgm:prSet presAssocID="{D7DE5F25-7215-4252-9773-64ED0251700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C746A17-72BB-427C-9BAF-8DBC312250BD}" type="pres">
      <dgm:prSet presAssocID="{D8ECD529-F86A-4F55-AFE0-DBBF9C46BBF7}" presName="sibTrans" presStyleLbl="sibTrans2D1" presStyleIdx="2" presStyleCnt="3"/>
      <dgm:spPr/>
    </dgm:pt>
    <dgm:pt modelId="{0D730141-CED3-4C4B-9D83-39AF5588662C}" type="pres">
      <dgm:prSet presAssocID="{D8ECD529-F86A-4F55-AFE0-DBBF9C46BBF7}" presName="connectorText" presStyleLbl="sibTrans2D1" presStyleIdx="2" presStyleCnt="3"/>
      <dgm:spPr/>
    </dgm:pt>
    <dgm:pt modelId="{9EDC821D-DAFF-430A-89E1-F24BCA90D60B}" type="pres">
      <dgm:prSet presAssocID="{173F6D6F-2988-4096-AF55-B13577BBB61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048EBE0-FE3E-4BEE-BE57-A7E70821AB73}" type="presOf" srcId="{FDA4A91F-D573-42F8-9FDE-300FFF2F89A8}" destId="{73D190F8-55A0-4B55-8526-BA8EC1D05BC6}" srcOrd="0" destOrd="0" presId="urn:microsoft.com/office/officeart/2005/8/layout/process1"/>
    <dgm:cxn modelId="{1DC55BE8-EE4C-46D9-B509-BDE7BF29B89B}" type="presOf" srcId="{D8ECD529-F86A-4F55-AFE0-DBBF9C46BBF7}" destId="{7C746A17-72BB-427C-9BAF-8DBC312250BD}" srcOrd="0" destOrd="0" presId="urn:microsoft.com/office/officeart/2005/8/layout/process1"/>
    <dgm:cxn modelId="{A105C6D2-1B8F-428A-9953-966B601595EF}" type="presOf" srcId="{DFBD238F-B5EA-40FC-8838-0152E2281283}" destId="{A46F2193-8D39-4292-8E59-5B8381B0C1B4}" srcOrd="0" destOrd="0" presId="urn:microsoft.com/office/officeart/2005/8/layout/process1"/>
    <dgm:cxn modelId="{037265A8-936A-4C52-8FFE-03B36BCBCAB5}" srcId="{DFBD238F-B5EA-40FC-8838-0152E2281283}" destId="{4D01CF30-15E1-4A01-924D-D8543AFF657C}" srcOrd="0" destOrd="0" parTransId="{A0119696-B999-4ED4-A504-DE7FBCB98F8B}" sibTransId="{CA78117C-7F71-496D-93D4-AD6C2D58CF21}"/>
    <dgm:cxn modelId="{DE19A225-FE6E-49D5-AB02-FEAFEEC87CFB}" srcId="{DFBD238F-B5EA-40FC-8838-0152E2281283}" destId="{173F6D6F-2988-4096-AF55-B13577BBB61C}" srcOrd="3" destOrd="0" parTransId="{9C1A5A00-A82F-495F-89FF-80C69A2DDD74}" sibTransId="{73B901B3-8A68-43CC-A7D3-506AC03CCFF6}"/>
    <dgm:cxn modelId="{CAA10385-D73E-448A-B055-08ABC19723F5}" type="presOf" srcId="{CA78117C-7F71-496D-93D4-AD6C2D58CF21}" destId="{37687407-9813-4090-893A-85E0D6F361F3}" srcOrd="1" destOrd="0" presId="urn:microsoft.com/office/officeart/2005/8/layout/process1"/>
    <dgm:cxn modelId="{25E07F39-16C4-4FE8-BDE7-BABB13C4BF12}" type="presOf" srcId="{4D01CF30-15E1-4A01-924D-D8543AFF657C}" destId="{5B06A2A5-41E1-4F8E-97A5-AA502F3F2A6A}" srcOrd="0" destOrd="0" presId="urn:microsoft.com/office/officeart/2005/8/layout/process1"/>
    <dgm:cxn modelId="{1AF54F88-3640-4FCE-9FF7-B0C5D9B5E0E9}" type="presOf" srcId="{8FB863B7-DEC7-4A4B-B7CB-A19B9AE3D2EF}" destId="{27060C0D-8AEF-4C73-B4A6-2710B37FBE06}" srcOrd="0" destOrd="0" presId="urn:microsoft.com/office/officeart/2005/8/layout/process1"/>
    <dgm:cxn modelId="{6B7F6D9B-E5E2-4869-B5EC-29A430F7EB55}" type="presOf" srcId="{CA78117C-7F71-496D-93D4-AD6C2D58CF21}" destId="{AFA4A4F0-7222-4BC8-B0B8-1A0BD803D22E}" srcOrd="0" destOrd="0" presId="urn:microsoft.com/office/officeart/2005/8/layout/process1"/>
    <dgm:cxn modelId="{18B55C67-EE43-43C7-9B95-C45F54A72E21}" type="presOf" srcId="{D8ECD529-F86A-4F55-AFE0-DBBF9C46BBF7}" destId="{0D730141-CED3-4C4B-9D83-39AF5588662C}" srcOrd="1" destOrd="0" presId="urn:microsoft.com/office/officeart/2005/8/layout/process1"/>
    <dgm:cxn modelId="{72AB43AB-3501-4D53-A3D9-B90299C14A19}" srcId="{DFBD238F-B5EA-40FC-8838-0152E2281283}" destId="{D7DE5F25-7215-4252-9773-64ED02517003}" srcOrd="2" destOrd="0" parTransId="{4E4B0CF5-DEDA-4996-BD5F-F9C44D3DF541}" sibTransId="{D8ECD529-F86A-4F55-AFE0-DBBF9C46BBF7}"/>
    <dgm:cxn modelId="{D213B591-4ADF-4E4B-A2A9-7650E36C3B2B}" type="presOf" srcId="{173F6D6F-2988-4096-AF55-B13577BBB61C}" destId="{9EDC821D-DAFF-430A-89E1-F24BCA90D60B}" srcOrd="0" destOrd="0" presId="urn:microsoft.com/office/officeart/2005/8/layout/process1"/>
    <dgm:cxn modelId="{480194A8-0143-41E2-B0CF-45C0180538FE}" type="presOf" srcId="{D7DE5F25-7215-4252-9773-64ED02517003}" destId="{B4BAADD2-8188-4A01-BF41-F1125BE4A021}" srcOrd="0" destOrd="0" presId="urn:microsoft.com/office/officeart/2005/8/layout/process1"/>
    <dgm:cxn modelId="{5E7FB04A-E4F2-4BAC-A448-C7EE7EAD06D5}" srcId="{DFBD238F-B5EA-40FC-8838-0152E2281283}" destId="{8FB863B7-DEC7-4A4B-B7CB-A19B9AE3D2EF}" srcOrd="1" destOrd="0" parTransId="{5B724A98-5DA6-4EA3-AE5B-83D9B31ECC87}" sibTransId="{FDA4A91F-D573-42F8-9FDE-300FFF2F89A8}"/>
    <dgm:cxn modelId="{85E28F90-6822-4DC5-9BFB-9AFF002451FC}" type="presOf" srcId="{FDA4A91F-D573-42F8-9FDE-300FFF2F89A8}" destId="{51103BEE-434D-4CFC-B485-7AD4CCAD50B7}" srcOrd="1" destOrd="0" presId="urn:microsoft.com/office/officeart/2005/8/layout/process1"/>
    <dgm:cxn modelId="{6B9CC871-8FEB-4BE2-B66D-3BE407283D1D}" type="presParOf" srcId="{A46F2193-8D39-4292-8E59-5B8381B0C1B4}" destId="{5B06A2A5-41E1-4F8E-97A5-AA502F3F2A6A}" srcOrd="0" destOrd="0" presId="urn:microsoft.com/office/officeart/2005/8/layout/process1"/>
    <dgm:cxn modelId="{9CB4B3C0-67B1-4652-B4A7-4889EB037936}" type="presParOf" srcId="{A46F2193-8D39-4292-8E59-5B8381B0C1B4}" destId="{AFA4A4F0-7222-4BC8-B0B8-1A0BD803D22E}" srcOrd="1" destOrd="0" presId="urn:microsoft.com/office/officeart/2005/8/layout/process1"/>
    <dgm:cxn modelId="{B8F3ADF9-B5DB-488A-9E4C-E001CE5C83E2}" type="presParOf" srcId="{AFA4A4F0-7222-4BC8-B0B8-1A0BD803D22E}" destId="{37687407-9813-4090-893A-85E0D6F361F3}" srcOrd="0" destOrd="0" presId="urn:microsoft.com/office/officeart/2005/8/layout/process1"/>
    <dgm:cxn modelId="{5A414E80-F767-4D01-A499-096752799910}" type="presParOf" srcId="{A46F2193-8D39-4292-8E59-5B8381B0C1B4}" destId="{27060C0D-8AEF-4C73-B4A6-2710B37FBE06}" srcOrd="2" destOrd="0" presId="urn:microsoft.com/office/officeart/2005/8/layout/process1"/>
    <dgm:cxn modelId="{7182DCE3-F4E1-4A0A-80C1-12FF1291A610}" type="presParOf" srcId="{A46F2193-8D39-4292-8E59-5B8381B0C1B4}" destId="{73D190F8-55A0-4B55-8526-BA8EC1D05BC6}" srcOrd="3" destOrd="0" presId="urn:microsoft.com/office/officeart/2005/8/layout/process1"/>
    <dgm:cxn modelId="{D9E30B32-9733-4BC5-AE00-FBB090FE0FBC}" type="presParOf" srcId="{73D190F8-55A0-4B55-8526-BA8EC1D05BC6}" destId="{51103BEE-434D-4CFC-B485-7AD4CCAD50B7}" srcOrd="0" destOrd="0" presId="urn:microsoft.com/office/officeart/2005/8/layout/process1"/>
    <dgm:cxn modelId="{545C4F78-DC0A-47E9-B00D-9B5D115F71EA}" type="presParOf" srcId="{A46F2193-8D39-4292-8E59-5B8381B0C1B4}" destId="{B4BAADD2-8188-4A01-BF41-F1125BE4A021}" srcOrd="4" destOrd="0" presId="urn:microsoft.com/office/officeart/2005/8/layout/process1"/>
    <dgm:cxn modelId="{64FEC38E-62B9-4D5F-9443-54504911F07D}" type="presParOf" srcId="{A46F2193-8D39-4292-8E59-5B8381B0C1B4}" destId="{7C746A17-72BB-427C-9BAF-8DBC312250BD}" srcOrd="5" destOrd="0" presId="urn:microsoft.com/office/officeart/2005/8/layout/process1"/>
    <dgm:cxn modelId="{E82E3643-E478-4163-8FF2-1C82BE9F6B9E}" type="presParOf" srcId="{7C746A17-72BB-427C-9BAF-8DBC312250BD}" destId="{0D730141-CED3-4C4B-9D83-39AF5588662C}" srcOrd="0" destOrd="0" presId="urn:microsoft.com/office/officeart/2005/8/layout/process1"/>
    <dgm:cxn modelId="{670F17E4-10CA-4E4F-AC2D-7D7B534076BE}" type="presParOf" srcId="{A46F2193-8D39-4292-8E59-5B8381B0C1B4}" destId="{9EDC821D-DAFF-430A-89E1-F24BCA90D60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6A2A5-41E1-4F8E-97A5-AA502F3F2A6A}">
      <dsp:nvSpPr>
        <dsp:cNvPr id="0" name=""/>
        <dsp:cNvSpPr/>
      </dsp:nvSpPr>
      <dsp:spPr>
        <a:xfrm>
          <a:off x="3341" y="239854"/>
          <a:ext cx="1460931" cy="87655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User information</a:t>
          </a:r>
          <a:endParaRPr lang="zh-TW" altLang="en-US" sz="1800" kern="1200" dirty="0"/>
        </a:p>
      </dsp:txBody>
      <dsp:txXfrm>
        <a:off x="29015" y="265528"/>
        <a:ext cx="1409583" cy="825210"/>
      </dsp:txXfrm>
    </dsp:sp>
    <dsp:sp modelId="{AFA4A4F0-7222-4BC8-B0B8-1A0BD803D22E}">
      <dsp:nvSpPr>
        <dsp:cNvPr id="0" name=""/>
        <dsp:cNvSpPr/>
      </dsp:nvSpPr>
      <dsp:spPr>
        <a:xfrm>
          <a:off x="1610365" y="496978"/>
          <a:ext cx="309717" cy="362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1610365" y="569440"/>
        <a:ext cx="216802" cy="217386"/>
      </dsp:txXfrm>
    </dsp:sp>
    <dsp:sp modelId="{27060C0D-8AEF-4C73-B4A6-2710B37FBE06}">
      <dsp:nvSpPr>
        <dsp:cNvPr id="0" name=""/>
        <dsp:cNvSpPr/>
      </dsp:nvSpPr>
      <dsp:spPr>
        <a:xfrm>
          <a:off x="2048644" y="239854"/>
          <a:ext cx="1460931" cy="87655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Computing the Similarity</a:t>
          </a:r>
          <a:endParaRPr lang="zh-TW" altLang="en-US" sz="1800" kern="1200" dirty="0"/>
        </a:p>
      </dsp:txBody>
      <dsp:txXfrm>
        <a:off x="2074318" y="265528"/>
        <a:ext cx="1409583" cy="825210"/>
      </dsp:txXfrm>
    </dsp:sp>
    <dsp:sp modelId="{73D190F8-55A0-4B55-8526-BA8EC1D05BC6}">
      <dsp:nvSpPr>
        <dsp:cNvPr id="0" name=""/>
        <dsp:cNvSpPr/>
      </dsp:nvSpPr>
      <dsp:spPr>
        <a:xfrm>
          <a:off x="3655668" y="496978"/>
          <a:ext cx="309717" cy="362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101213"/>
            <a:satOff val="-2326"/>
            <a:lumOff val="149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3655668" y="569440"/>
        <a:ext cx="216802" cy="217386"/>
      </dsp:txXfrm>
    </dsp:sp>
    <dsp:sp modelId="{B4BAADD2-8188-4A01-BF41-F1125BE4A021}">
      <dsp:nvSpPr>
        <dsp:cNvPr id="0" name=""/>
        <dsp:cNvSpPr/>
      </dsp:nvSpPr>
      <dsp:spPr>
        <a:xfrm>
          <a:off x="4093948" y="239854"/>
          <a:ext cx="1460931" cy="87655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Prediction Value</a:t>
          </a:r>
          <a:endParaRPr lang="zh-TW" altLang="en-US" sz="1800" kern="1200" dirty="0"/>
        </a:p>
      </dsp:txBody>
      <dsp:txXfrm>
        <a:off x="4119622" y="265528"/>
        <a:ext cx="1409583" cy="825210"/>
      </dsp:txXfrm>
    </dsp:sp>
    <dsp:sp modelId="{7C746A17-72BB-427C-9BAF-8DBC312250BD}">
      <dsp:nvSpPr>
        <dsp:cNvPr id="0" name=""/>
        <dsp:cNvSpPr/>
      </dsp:nvSpPr>
      <dsp:spPr>
        <a:xfrm>
          <a:off x="5700972" y="496978"/>
          <a:ext cx="309717" cy="362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202427"/>
            <a:satOff val="-4651"/>
            <a:lumOff val="2979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5700972" y="569440"/>
        <a:ext cx="216802" cy="217386"/>
      </dsp:txXfrm>
    </dsp:sp>
    <dsp:sp modelId="{9EDC821D-DAFF-430A-89E1-F24BCA90D60B}">
      <dsp:nvSpPr>
        <dsp:cNvPr id="0" name=""/>
        <dsp:cNvSpPr/>
      </dsp:nvSpPr>
      <dsp:spPr>
        <a:xfrm>
          <a:off x="6139251" y="239854"/>
          <a:ext cx="1460931" cy="876558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Recommend TOP 5 Movies</a:t>
          </a:r>
          <a:endParaRPr lang="zh-TW" altLang="en-US" sz="1800" kern="1200" dirty="0"/>
        </a:p>
      </dsp:txBody>
      <dsp:txXfrm>
        <a:off x="6164925" y="265528"/>
        <a:ext cx="1409583" cy="825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698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91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96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00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99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947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90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79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0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054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85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252D2-D938-4C32-A19A-5FC92A632C0F}" type="datetimeFigureOut">
              <a:rPr lang="zh-TW" altLang="en-US" smtClean="0"/>
              <a:t>2015/6/8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854F-5EB0-418C-9EC3-4AC4EE127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8302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570655" y="151424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4400" b="1" dirty="0" smtClean="0">
                <a:solidFill>
                  <a:schemeClr val="bg1"/>
                </a:solidFill>
              </a:rPr>
              <a:t>Movie 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Recommendation 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System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970246" y="4402793"/>
            <a:ext cx="9144000" cy="1655762"/>
          </a:xfrm>
        </p:spPr>
        <p:txBody>
          <a:bodyPr/>
          <a:lstStyle/>
          <a:p>
            <a:pPr algn="r"/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Team #19</a:t>
            </a:r>
          </a:p>
          <a:p>
            <a:pPr algn="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蘇彥 楊孟翰 林思宇 高偉傑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86" y="1489535"/>
            <a:ext cx="1881796" cy="170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915014"/>
            <a:ext cx="10515600" cy="2852737"/>
          </a:xfrm>
        </p:spPr>
        <p:txBody>
          <a:bodyPr/>
          <a:lstStyle/>
          <a:p>
            <a:r>
              <a:rPr lang="en-US" altLang="zh-TW" dirty="0" smtClean="0"/>
              <a:t>How does </a:t>
            </a:r>
            <a:r>
              <a:rPr lang="en-US" altLang="zh-TW" dirty="0" smtClean="0"/>
              <a:t>System work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831850" y="4608125"/>
            <a:ext cx="10515600" cy="1500187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09" y="27993"/>
            <a:ext cx="3402857" cy="18428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666" y="27993"/>
            <a:ext cx="3385714" cy="185714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523" y="27993"/>
            <a:ext cx="3399516" cy="185714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1" y="1897838"/>
            <a:ext cx="3393745" cy="18428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79" y="1912124"/>
            <a:ext cx="3376602" cy="183781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80" y="1897838"/>
            <a:ext cx="3410928" cy="184285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225" y="4695420"/>
            <a:ext cx="2366225" cy="132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How does </a:t>
            </a:r>
            <a:r>
              <a:rPr lang="en-US" altLang="zh-TW" sz="4800" dirty="0" smtClean="0"/>
              <a:t>System work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err="1" smtClean="0"/>
              <a:t>MovieLens</a:t>
            </a:r>
            <a:r>
              <a:rPr lang="en-US" altLang="zh-TW" sz="3200" dirty="0" smtClean="0"/>
              <a:t> Data (Last updated 4/2015)</a:t>
            </a:r>
          </a:p>
          <a:p>
            <a:r>
              <a:rPr lang="en-US" altLang="zh-TW" sz="3200" dirty="0" smtClean="0"/>
              <a:t>100,000 Ratings , 8,570 Movies , 706 Users</a:t>
            </a:r>
          </a:p>
          <a:p>
            <a:r>
              <a:rPr lang="en-US" altLang="zh-TW" sz="3200" b="1" dirty="0" smtClean="0">
                <a:solidFill>
                  <a:srgbClr val="FF0000"/>
                </a:solidFill>
              </a:rPr>
              <a:t>Collaborative Filtering 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Algorithm</a:t>
            </a:r>
          </a:p>
          <a:p>
            <a:endParaRPr lang="en-US" altLang="zh-TW" sz="3200" b="1" dirty="0">
              <a:solidFill>
                <a:srgbClr val="FF0000"/>
              </a:solidFill>
            </a:endParaRPr>
          </a:p>
          <a:p>
            <a:endParaRPr lang="en-US" altLang="zh-TW" sz="3200" b="1" dirty="0" smtClean="0">
              <a:solidFill>
                <a:srgbClr val="FF0000"/>
              </a:solidFill>
            </a:endParaRPr>
          </a:p>
          <a:p>
            <a:endParaRPr lang="en-US" altLang="zh-TW" sz="3200" b="1" dirty="0">
              <a:solidFill>
                <a:srgbClr val="FF0000"/>
              </a:solidFill>
            </a:endParaRPr>
          </a:p>
          <a:p>
            <a:r>
              <a:rPr lang="en-US" altLang="zh-TW" sz="3200" dirty="0" smtClean="0"/>
              <a:t>Show the predict accuracy (MAE)</a:t>
            </a:r>
          </a:p>
          <a:p>
            <a:endParaRPr lang="en-US" altLang="zh-TW" sz="3200" b="1" dirty="0" smtClean="0">
              <a:solidFill>
                <a:schemeClr val="bg1"/>
              </a:solidFill>
            </a:endParaRPr>
          </a:p>
          <a:p>
            <a:endParaRPr lang="zh-TW" altLang="en-US" sz="3200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21577968"/>
              </p:ext>
            </p:extLst>
          </p:nvPr>
        </p:nvGraphicFramePr>
        <p:xfrm>
          <a:off x="2423691" y="3641159"/>
          <a:ext cx="7603524" cy="1356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74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 smtClean="0"/>
              <a:t>User Interface</a:t>
            </a:r>
          </a:p>
          <a:p>
            <a:pPr lvl="1"/>
            <a:r>
              <a:rPr lang="en-US" altLang="zh-TW" sz="2800" dirty="0" smtClean="0"/>
              <a:t>Sign up / in</a:t>
            </a:r>
          </a:p>
          <a:p>
            <a:pPr lvl="1"/>
            <a:r>
              <a:rPr lang="en-US" altLang="zh-TW" sz="2800" dirty="0" smtClean="0"/>
              <a:t>Rate Movies that you have watched</a:t>
            </a:r>
          </a:p>
          <a:p>
            <a:pPr lvl="1"/>
            <a:r>
              <a:rPr lang="en-US" altLang="zh-TW" sz="2800" dirty="0" smtClean="0"/>
              <a:t>Compute and Predict</a:t>
            </a:r>
          </a:p>
          <a:p>
            <a:pPr lvl="1"/>
            <a:r>
              <a:rPr lang="en-US" altLang="zh-TW" sz="2800" dirty="0" smtClean="0"/>
              <a:t>Show the Movies you may like</a:t>
            </a:r>
          </a:p>
          <a:p>
            <a:pPr lvl="1"/>
            <a:r>
              <a:rPr lang="en-US" altLang="zh-TW" sz="2800" dirty="0" smtClean="0"/>
              <a:t>Change the recommendation as user gives more information</a:t>
            </a:r>
          </a:p>
          <a:p>
            <a:pPr lvl="1"/>
            <a:endParaRPr lang="en-US" altLang="zh-TW" dirty="0" smtClean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/>
              <a:t>How does System work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811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What’s the challenge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326572"/>
            <a:ext cx="10515600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What’s the challenge</a:t>
            </a:r>
            <a:endParaRPr lang="zh-TW" altLang="en-US" sz="4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 smtClean="0"/>
              <a:t>Prediction accuracy</a:t>
            </a:r>
          </a:p>
          <a:p>
            <a:r>
              <a:rPr lang="en-US" altLang="zh-TW" sz="3200" dirty="0"/>
              <a:t>Computing </a:t>
            </a:r>
            <a:r>
              <a:rPr lang="en-US" altLang="zh-TW" sz="3200" dirty="0" smtClean="0"/>
              <a:t>Time</a:t>
            </a:r>
            <a:endParaRPr lang="en-US" altLang="zh-TW" sz="3200" dirty="0" smtClean="0"/>
          </a:p>
          <a:p>
            <a:r>
              <a:rPr lang="en-US" altLang="zh-TW" sz="3200" dirty="0" smtClean="0"/>
              <a:t>It is difficult to “Cold start”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97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overcome the challenge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90" y="758914"/>
            <a:ext cx="1005312" cy="15028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50" y="773479"/>
            <a:ext cx="1027477" cy="15028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01" y="758914"/>
            <a:ext cx="1026290" cy="147590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52" y="773479"/>
            <a:ext cx="985966" cy="14737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80" y="773480"/>
            <a:ext cx="1004392" cy="148832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34" y="773479"/>
            <a:ext cx="997500" cy="146133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79" y="746492"/>
            <a:ext cx="1116244" cy="14883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96" y="773479"/>
            <a:ext cx="1009336" cy="15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How to overcome the challenge</a:t>
            </a:r>
            <a:endParaRPr lang="zh-TW" altLang="en-US" sz="48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03" y="365125"/>
            <a:ext cx="1820597" cy="1443922"/>
          </a:xfrm>
          <a:prstGeom prst="rect">
            <a:avLst/>
          </a:prstGeom>
        </p:spPr>
      </p:pic>
      <p:sp>
        <p:nvSpPr>
          <p:cNvPr id="7" name="內容版面配置區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 smtClean="0"/>
              <a:t>Improve our algorithm</a:t>
            </a:r>
          </a:p>
          <a:p>
            <a:r>
              <a:rPr lang="en-US" altLang="zh-TW" sz="3200" dirty="0" smtClean="0"/>
              <a:t>Thinking How to add new user data sooner</a:t>
            </a:r>
          </a:p>
          <a:p>
            <a:endParaRPr lang="en-US" altLang="zh-TW" sz="3200" dirty="0" smtClean="0"/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098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紫蘿蘭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Words>127</Words>
  <Application>Microsoft Office PowerPoint</Application>
  <PresentationFormat>寬螢幕</PresentationFormat>
  <Paragraphs>34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Calibri Light</vt:lpstr>
      <vt:lpstr>Office 佈景主題</vt:lpstr>
      <vt:lpstr>Movie Recommendation System</vt:lpstr>
      <vt:lpstr>How does System work</vt:lpstr>
      <vt:lpstr>How does System work</vt:lpstr>
      <vt:lpstr>PowerPoint 簡報</vt:lpstr>
      <vt:lpstr>What’s the challenge</vt:lpstr>
      <vt:lpstr>What’s the challenge</vt:lpstr>
      <vt:lpstr>How to overcome the challenge</vt:lpstr>
      <vt:lpstr>How to overcome the challenge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Project work</dc:title>
  <dc:creator>INRG_MH</dc:creator>
  <cp:lastModifiedBy>INRG_MH</cp:lastModifiedBy>
  <cp:revision>22</cp:revision>
  <dcterms:created xsi:type="dcterms:W3CDTF">2015-06-08T09:48:06Z</dcterms:created>
  <dcterms:modified xsi:type="dcterms:W3CDTF">2015-06-08T17:32:21Z</dcterms:modified>
</cp:coreProperties>
</file>